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Exo 2" panose="020B0604020202020204" charset="0"/>
      <p:regular r:id="rId10"/>
      <p:bold r:id="rId11"/>
      <p:italic r:id="rId12"/>
      <p:boldItalic r:id="rId13"/>
    </p:embeddedFont>
    <p:embeddedFont>
      <p:font typeface="Fira Sans Extra Condensed Medium" panose="020B0604020202020204" charset="0"/>
      <p:regular r:id="rId14"/>
      <p:bold r:id="rId15"/>
      <p:italic r:id="rId16"/>
      <p:boldItalic r:id="rId17"/>
    </p:embeddedFont>
    <p:embeddedFont>
      <p:font typeface="Nunito Light" pitchFamily="2" charset="0"/>
      <p:regular r:id="rId18"/>
      <p: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Condensed" panose="02000000000000000000" pitchFamily="2" charset="0"/>
      <p:regular r:id="rId24"/>
      <p:bold r:id="rId25"/>
      <p:italic r:id="rId26"/>
      <p:boldItalic r:id="rId27"/>
    </p:embeddedFont>
    <p:embeddedFont>
      <p:font typeface="Roboto Condensed Light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42130949f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42130949f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42130949f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42130949f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42130949f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42130949f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ICMP Flood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UDP Flood </a:t>
            </a:r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subTitle" idx="1"/>
          </p:nvPr>
        </p:nvSpPr>
        <p:spPr>
          <a:xfrm>
            <a:off x="4820875" y="3176000"/>
            <a:ext cx="3201900" cy="16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Davi Augusto Neves Leite</a:t>
            </a:r>
            <a:r>
              <a:rPr lang="en"/>
              <a:t> - RA: 191027383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Giovani Candido</a:t>
            </a:r>
            <a:r>
              <a:rPr lang="en"/>
              <a:t> - RA: 191021601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Luis Henrique Morelli</a:t>
            </a:r>
            <a:r>
              <a:rPr lang="en"/>
              <a:t> - RA: 181027097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Luiz Fernando Sementille</a:t>
            </a:r>
            <a:r>
              <a:rPr lang="en"/>
              <a:t> - RA: 191021032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Dr. Kelton Augusto Pontara da Costa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Segurança de Sistemas da Informação</a:t>
            </a:r>
            <a:endParaRPr/>
          </a:p>
        </p:txBody>
      </p:sp>
      <p:cxnSp>
        <p:nvCxnSpPr>
          <p:cNvPr id="145" name="Google Shape;145;p29"/>
          <p:cNvCxnSpPr/>
          <p:nvPr/>
        </p:nvCxnSpPr>
        <p:spPr>
          <a:xfrm>
            <a:off x="556277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ICMP FLOOD</a:t>
            </a:r>
            <a:endParaRPr/>
          </a:p>
        </p:txBody>
      </p:sp>
      <p:sp>
        <p:nvSpPr>
          <p:cNvPr id="151" name="Google Shape;151;p30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2" name="Google Shape;152;p30"/>
          <p:cNvSpPr txBox="1">
            <a:spLocks noGrp="1"/>
          </p:cNvSpPr>
          <p:nvPr>
            <p:ph type="subTitle" idx="1"/>
          </p:nvPr>
        </p:nvSpPr>
        <p:spPr>
          <a:xfrm>
            <a:off x="1147575" y="4028950"/>
            <a:ext cx="52449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Ataque DoS/DDoS no qual o atacante derruba um servidor alvo por meio de uma sobrecarga de solicitações </a:t>
            </a:r>
            <a:r>
              <a:rPr lang="en" sz="1600" i="1"/>
              <a:t>echo-request </a:t>
            </a:r>
            <a:r>
              <a:rPr lang="en" sz="1600"/>
              <a:t>do tipo</a:t>
            </a:r>
            <a:r>
              <a:rPr lang="en" sz="1600" i="1"/>
              <a:t> </a:t>
            </a:r>
            <a:r>
              <a:rPr lang="en" sz="1600"/>
              <a:t>ICMP. Em síntese, ocorre uma inundação de </a:t>
            </a:r>
            <a:r>
              <a:rPr lang="en" sz="1600" i="1"/>
              <a:t>pings</a:t>
            </a:r>
            <a:r>
              <a:rPr lang="en" sz="1600"/>
              <a:t>.</a:t>
            </a:r>
            <a:endParaRPr sz="1600"/>
          </a:p>
        </p:txBody>
      </p:sp>
      <p:cxnSp>
        <p:nvCxnSpPr>
          <p:cNvPr id="153" name="Google Shape;153;p30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ICMP FLOOD</a:t>
            </a:r>
            <a:endParaRPr sz="4000"/>
          </a:p>
        </p:txBody>
      </p:sp>
      <p:sp>
        <p:nvSpPr>
          <p:cNvPr id="159" name="Google Shape;159;p31"/>
          <p:cNvSpPr txBox="1">
            <a:spLocks noGrp="1"/>
          </p:cNvSpPr>
          <p:nvPr>
            <p:ph type="body" idx="1"/>
          </p:nvPr>
        </p:nvSpPr>
        <p:spPr>
          <a:xfrm>
            <a:off x="1034425" y="1299050"/>
            <a:ext cx="6919200" cy="32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hlink"/>
                </a:solidFill>
              </a:rPr>
              <a:t>sudo tcpdump -n -vvv -i any 'icmp' -w './captura.pcap'</a:t>
            </a:r>
            <a:endParaRPr sz="4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UDP FLOOD</a:t>
            </a:r>
            <a:endParaRPr sz="4000"/>
          </a:p>
        </p:txBody>
      </p:sp>
      <p:sp>
        <p:nvSpPr>
          <p:cNvPr id="165" name="Google Shape;165;p32"/>
          <p:cNvSpPr txBox="1">
            <a:spLocks noGrp="1"/>
          </p:cNvSpPr>
          <p:nvPr>
            <p:ph type="subTitle" idx="1"/>
          </p:nvPr>
        </p:nvSpPr>
        <p:spPr>
          <a:xfrm>
            <a:off x="3433750" y="4030475"/>
            <a:ext cx="45096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Ataque no qual o atacante derruba a rede por meio de uma inundação de pacotes UDP (CharGen e </a:t>
            </a:r>
            <a:r>
              <a:rPr lang="en" sz="1600" i="1"/>
              <a:t>echo</a:t>
            </a:r>
            <a:r>
              <a:rPr lang="en" sz="1600"/>
              <a:t>).</a:t>
            </a:r>
            <a:endParaRPr sz="1600"/>
          </a:p>
        </p:txBody>
      </p:sp>
      <p:sp>
        <p:nvSpPr>
          <p:cNvPr id="166" name="Google Shape;166;p32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67" name="Google Shape;167;p32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body" idx="1"/>
          </p:nvPr>
        </p:nvSpPr>
        <p:spPr>
          <a:xfrm>
            <a:off x="1112400" y="1145450"/>
            <a:ext cx="6843600" cy="33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rgbClr val="434343"/>
                </a:solidFill>
              </a:rPr>
              <a:t>sudo tcpdump -n -vvv -i any 'udp' and (src port 7 and dst port 19)' or '(src port 19 and dst port 7)' -w './captura.pcap'</a:t>
            </a:r>
            <a:endParaRPr sz="4200" dirty="0">
              <a:solidFill>
                <a:srgbClr val="434343"/>
              </a:solidFill>
            </a:endParaRPr>
          </a:p>
        </p:txBody>
      </p:sp>
      <p:sp>
        <p:nvSpPr>
          <p:cNvPr id="173" name="Google Shape;173;p33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UDP FLOOD</a:t>
            </a:r>
            <a:endParaRPr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179" name="Google Shape;179;p34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0" name="Google Shape;180;p34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Imperva. </a:t>
            </a:r>
            <a:r>
              <a:rPr lang="en" sz="2100" b="1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PING Flood (ICMP flood)</a:t>
            </a:r>
            <a:r>
              <a:rPr lang="en" sz="21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: What is a ping flood attack. Disponível em: https://www.imperva.com/learn/ddos/ping-icmp-flood/. Acesso em: 08 jun. 2022.</a:t>
            </a:r>
            <a:endParaRPr sz="21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TAMARA BOWMAN. Giac. </a:t>
            </a:r>
            <a:r>
              <a:rPr lang="en" sz="2100" b="1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Incident Handling and Hacker Exploits</a:t>
            </a:r>
            <a:r>
              <a:rPr lang="en" sz="21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: udp flood. UDP Flood. 2001. Disponível em: https://www.giac.org/paper/gcih/206/udp-flood-denial-service/101057. Acesso em: 08 jun. 2022.</a:t>
            </a:r>
            <a:endParaRPr sz="2100">
              <a:solidFill>
                <a:srgbClr val="434343"/>
              </a:solidFill>
            </a:endParaRPr>
          </a:p>
        </p:txBody>
      </p:sp>
      <p:sp>
        <p:nvSpPr>
          <p:cNvPr id="186" name="Google Shape;186;p35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7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REFERÊNCIAS</a:t>
            </a:r>
            <a:endParaRPr sz="4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</Words>
  <Application>Microsoft Office PowerPoint</Application>
  <PresentationFormat>Apresentação na tela (16:9)</PresentationFormat>
  <Paragraphs>24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5" baseType="lpstr">
      <vt:lpstr>Roboto Condensed</vt:lpstr>
      <vt:lpstr>Fira Sans Extra Condensed Medium</vt:lpstr>
      <vt:lpstr>Nunito Light</vt:lpstr>
      <vt:lpstr>Roboto Condensed Light</vt:lpstr>
      <vt:lpstr>Roboto</vt:lpstr>
      <vt:lpstr>Exo 2</vt:lpstr>
      <vt:lpstr>Arial</vt:lpstr>
      <vt:lpstr>Tech Newsletter XL by Slidesgo</vt:lpstr>
      <vt:lpstr>ICMP Flood UDP Flood </vt:lpstr>
      <vt:lpstr>ICMP FLOOD</vt:lpstr>
      <vt:lpstr>ICMP FLOOD</vt:lpstr>
      <vt:lpstr>UDP FLOOD</vt:lpstr>
      <vt:lpstr>UDP FLOOD</vt:lpstr>
      <vt:lpstr>REFERÊNCIAS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ICMP Flood UDP Flood </dc:title>
  <dc:creator>Davi Augusto Neves Leite</dc:creator>
  <cp:lastModifiedBy>Davi Augusto</cp:lastModifiedBy>
  <cp:revision>3</cp:revision>
  <dcterms:modified xsi:type="dcterms:W3CDTF">2022-06-09T11:37:16Z</dcterms:modified>
</cp:coreProperties>
</file>